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516" r:id="rId3"/>
    <p:sldId id="2147" r:id="rId5"/>
    <p:sldId id="2146" r:id="rId6"/>
    <p:sldId id="2142" r:id="rId7"/>
    <p:sldId id="2153" r:id="rId8"/>
    <p:sldId id="2154" r:id="rId9"/>
    <p:sldId id="2148" r:id="rId10"/>
    <p:sldId id="2143" r:id="rId11"/>
    <p:sldId id="2155" r:id="rId12"/>
    <p:sldId id="2156" r:id="rId13"/>
    <p:sldId id="2157" r:id="rId14"/>
    <p:sldId id="515" r:id="rId1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2AC380-165C-49F7-B19C-AC173E9C2AC1}">
          <p14:sldIdLst>
            <p14:sldId id="516"/>
            <p14:sldId id="2147"/>
            <p14:sldId id="2146"/>
            <p14:sldId id="2142"/>
            <p14:sldId id="2153"/>
            <p14:sldId id="2154"/>
            <p14:sldId id="2148"/>
            <p14:sldId id="2143"/>
            <p14:sldId id="2155"/>
            <p14:sldId id="2156"/>
            <p14:sldId id="2157"/>
            <p14:sldId id="51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2"/>
  <p:cmAuthor id="2" name="zhangshuai" initials="z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0000"/>
    <a:srgbClr val="9DC3E6"/>
    <a:srgbClr val="EBEBEB"/>
    <a:srgbClr val="EE3636"/>
    <a:srgbClr val="D2DEEF"/>
    <a:srgbClr val="F49022"/>
    <a:srgbClr val="BBE0E3"/>
    <a:srgbClr val="586A6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0" autoAdjust="0"/>
    <p:restoredTop sz="90446" autoAdjust="0"/>
  </p:normalViewPr>
  <p:slideViewPr>
    <p:cSldViewPr>
      <p:cViewPr varScale="1">
        <p:scale>
          <a:sx n="86" d="100"/>
          <a:sy n="86" d="100"/>
        </p:scale>
        <p:origin x="906" y="78"/>
      </p:cViewPr>
      <p:guideLst>
        <p:guide orient="horz" pos="1625"/>
        <p:guide orient="horz" pos="2319"/>
        <p:guide pos="29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10" y="-84"/>
      </p:cViewPr>
      <p:guideLst>
        <p:guide orient="horz" pos="2889"/>
        <p:guide pos="2198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DB3C531B-D83C-493A-84AD-316F78881EC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CB801823-96DB-4EC2-991A-2DEE593AD1D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切片</a:t>
            </a:r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同学们大家好。今天向大家提出的一个思考题，大家看一下，这是什么？</a:t>
            </a:r>
            <a:endParaRPr lang="en-US" altLang="zh-CN" dirty="0"/>
          </a:p>
          <a:p>
            <a:r>
              <a:rPr lang="zh-CN" altLang="en-US" dirty="0"/>
              <a:t>付款码</a:t>
            </a:r>
            <a:endParaRPr lang="en-US" altLang="zh-CN" dirty="0"/>
          </a:p>
          <a:p>
            <a:r>
              <a:rPr lang="zh-CN" altLang="en-US" dirty="0"/>
              <a:t>当大家使用这个付款码付款的时候，大家要输入什么呢？</a:t>
            </a:r>
            <a:endParaRPr lang="en-US" altLang="zh-CN" dirty="0"/>
          </a:p>
          <a:p>
            <a:r>
              <a:rPr lang="zh-CN" altLang="en-US" dirty="0"/>
              <a:t>密码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1671638" y="951313"/>
            <a:ext cx="0" cy="419219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35696" y="843559"/>
            <a:ext cx="6984776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07504" y="843558"/>
            <a:ext cx="14401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1253209"/>
            <a:ext cx="7772400" cy="11025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683568" y="2283718"/>
            <a:ext cx="7776864" cy="594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082826"/>
            <a:ext cx="9155113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2442815" y="3962401"/>
            <a:ext cx="4289425" cy="359569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2442812" y="3507854"/>
            <a:ext cx="426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云架构实战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网工学院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672408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14296"/>
            <a:ext cx="4606927" cy="392415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1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910817"/>
            <a:ext cx="7645398" cy="3857652"/>
          </a:xfrm>
        </p:spPr>
        <p:txBody>
          <a:bodyPr/>
          <a:lstStyle>
            <a:lvl1pPr>
              <a:buSzPct val="100000"/>
              <a:buFont typeface="Wingdings" panose="05000000000000000000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350" b="1">
                <a:latin typeface="+mn-lt"/>
                <a:ea typeface="+mn-ea"/>
              </a:defRPr>
            </a:lvl4pPr>
            <a:lvl5pPr>
              <a:defRPr sz="12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938963" y="4816079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BC04B-702B-4CBB-87CA-63CD96333525}" type="slidenum">
              <a:rPr lang="zh-CN" altLang="en-US" smtClean="0"/>
            </a:fld>
            <a:r>
              <a:rPr lang="en-US" altLang="zh-CN" dirty="0"/>
              <a:t>/40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 userDrawn="1"/>
        </p:nvSpPr>
        <p:spPr bwMode="auto">
          <a:xfrm>
            <a:off x="8623697" y="4693446"/>
            <a:ext cx="52268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 userDrawn="1"/>
        </p:nvSpPr>
        <p:spPr bwMode="auto">
          <a:xfrm flipV="1">
            <a:off x="3" y="555526"/>
            <a:ext cx="9146381" cy="41126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 userDrawn="1"/>
        </p:nvSpPr>
        <p:spPr bwMode="auto">
          <a:xfrm>
            <a:off x="8792769" y="4731544"/>
            <a:ext cx="4716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</a:fld>
            <a:r>
              <a:rPr lang="zh-CN" altLang="en-US" sz="1600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Browallia New" panose="020B0604020202020204" charset="0"/>
        </a:defRPr>
      </a:lvl1pPr>
      <a:lvl2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2pPr>
      <a:lvl3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3pPr>
      <a:lvl4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4pPr>
      <a:lvl5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96749"/>
            <a:ext cx="7772400" cy="13589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锁定家目录、限速</a:t>
            </a:r>
            <a:endParaRPr lang="zh-CN" altLang="en-US" sz="32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  <a:sym typeface="Browallia New" panose="020B0604020202020204" charset="0"/>
              </a:rPr>
              <a:t>万家吉</a:t>
            </a:r>
            <a:endParaRPr lang="zh-CN" altLang="en-US" sz="20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j-cs"/>
              <a:sym typeface="Browallia New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"/>
    </mc:Choice>
    <mc:Fallback>
      <p:transition spd="slow" advTm="9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s://timgsa.baidu.com/timg?image&amp;quality=80&amp;size=b9999_10000&amp;sec=1561299696313&amp;di=76871664caa4351586c5d90304990880&amp;imgtype=0&amp;src=http%3A%2F%2Fimg.mp.sohu.com%2Fupload%2F20170627%2F1e554c51024c4367b4d057d6852a6ee7_th.png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" y="3161100"/>
            <a:ext cx="4590261" cy="19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26750"/>
            <a:ext cx="8352928" cy="2655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限速后：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# </a:t>
            </a: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192.168.152.135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192.168.152.135:/&gt; cd pub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192.168.152.135:/pub&gt; get jdk-8u20-linux-x64.rpm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0] 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get jdk-8u20-linux-x64.rpm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&amp;                                                  </a:t>
            </a:r>
            <a:endParaRPr lang="zh-CN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   `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jdk-8u20-linux-x64.rpm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' at 1179648 (0%) 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8.0K/s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eta:22h [正接收数据] </a:t>
            </a:r>
            <a:endParaRPr lang="zh-CN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072" y="1176750"/>
            <a:ext cx="6120928" cy="28225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锁定家目录的</a:t>
            </a:r>
            <a:r>
              <a:rPr lang="zh-CN" altLang="en-US" sz="18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意义是什么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？怎么锁定？</a:t>
            </a:r>
            <a:endParaRPr lang="en-US" altLang="zh-CN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对用户限速的意义是什么？修改哪几个配置文件进行限速？</a:t>
            </a: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000" y="2976750"/>
            <a:ext cx="1952381" cy="12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" y="3102770"/>
            <a:ext cx="9144001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 bwMode="auto">
          <a:xfrm>
            <a:off x="0" y="-204696"/>
            <a:ext cx="9151144" cy="3852068"/>
            <a:chOff x="0" y="107177"/>
            <a:chExt cx="9151144" cy="3852791"/>
          </a:xfrm>
        </p:grpSpPr>
        <p:sp>
          <p:nvSpPr>
            <p:cNvPr id="5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254"/>
            <p:cNvSpPr>
              <a:spLocks noChangeArrowheads="1"/>
            </p:cNvSpPr>
            <p:nvPr/>
          </p:nvSpPr>
          <p:spPr bwMode="auto">
            <a:xfrm>
              <a:off x="0" y="107177"/>
              <a:ext cx="9151144" cy="3738838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  <a:gd name="connsiteX0" fmla="*/ 42863 w 9144000"/>
                <a:gd name="connsiteY0" fmla="*/ 643058 h 3846015"/>
                <a:gd name="connsiteX1" fmla="*/ 9144000 w 9144000"/>
                <a:gd name="connsiteY1" fmla="*/ 0 h 3846015"/>
                <a:gd name="connsiteX2" fmla="*/ 9144000 w 9144000"/>
                <a:gd name="connsiteY2" fmla="*/ 3651870 h 3846015"/>
                <a:gd name="connsiteX3" fmla="*/ 4766144 w 9144000"/>
                <a:gd name="connsiteY3" fmla="*/ 3651870 h 3846015"/>
                <a:gd name="connsiteX4" fmla="*/ 4571999 w 9144000"/>
                <a:gd name="connsiteY4" fmla="*/ 3846015 h 3846015"/>
                <a:gd name="connsiteX5" fmla="*/ 4377855 w 9144000"/>
                <a:gd name="connsiteY5" fmla="*/ 3651870 h 3846015"/>
                <a:gd name="connsiteX6" fmla="*/ 0 w 9144000"/>
                <a:gd name="connsiteY6" fmla="*/ 3651870 h 3846015"/>
                <a:gd name="connsiteX7" fmla="*/ 42863 w 9144000"/>
                <a:gd name="connsiteY7" fmla="*/ 643058 h 3846015"/>
                <a:gd name="connsiteX0-1" fmla="*/ 7145 w 9144000"/>
                <a:gd name="connsiteY0-2" fmla="*/ 121467 h 3846015"/>
                <a:gd name="connsiteX1-3" fmla="*/ 9144000 w 9144000"/>
                <a:gd name="connsiteY1-4" fmla="*/ 0 h 3846015"/>
                <a:gd name="connsiteX2-5" fmla="*/ 9144000 w 9144000"/>
                <a:gd name="connsiteY2-6" fmla="*/ 3651870 h 3846015"/>
                <a:gd name="connsiteX3-7" fmla="*/ 4766144 w 9144000"/>
                <a:gd name="connsiteY3-8" fmla="*/ 3651870 h 3846015"/>
                <a:gd name="connsiteX4-9" fmla="*/ 4571999 w 9144000"/>
                <a:gd name="connsiteY4-10" fmla="*/ 3846015 h 3846015"/>
                <a:gd name="connsiteX5-11" fmla="*/ 4377855 w 9144000"/>
                <a:gd name="connsiteY5-12" fmla="*/ 3651870 h 3846015"/>
                <a:gd name="connsiteX6-13" fmla="*/ 0 w 9144000"/>
                <a:gd name="connsiteY6-14" fmla="*/ 3651870 h 3846015"/>
                <a:gd name="connsiteX7-15" fmla="*/ 7145 w 9144000"/>
                <a:gd name="connsiteY7-16" fmla="*/ 121467 h 3846015"/>
                <a:gd name="connsiteX0-17" fmla="*/ 7145 w 9144000"/>
                <a:gd name="connsiteY0-18" fmla="*/ 0 h 3724548"/>
                <a:gd name="connsiteX1-19" fmla="*/ 8851106 w 9144000"/>
                <a:gd name="connsiteY1-20" fmla="*/ 392980 h 3724548"/>
                <a:gd name="connsiteX2-21" fmla="*/ 9144000 w 9144000"/>
                <a:gd name="connsiteY2-22" fmla="*/ 3530403 h 3724548"/>
                <a:gd name="connsiteX3-23" fmla="*/ 4766144 w 9144000"/>
                <a:gd name="connsiteY3-24" fmla="*/ 3530403 h 3724548"/>
                <a:gd name="connsiteX4-25" fmla="*/ 4571999 w 9144000"/>
                <a:gd name="connsiteY4-26" fmla="*/ 3724548 h 3724548"/>
                <a:gd name="connsiteX5-27" fmla="*/ 4377855 w 9144000"/>
                <a:gd name="connsiteY5-28" fmla="*/ 3530403 h 3724548"/>
                <a:gd name="connsiteX6-29" fmla="*/ 0 w 9144000"/>
                <a:gd name="connsiteY6-30" fmla="*/ 3530403 h 3724548"/>
                <a:gd name="connsiteX7-31" fmla="*/ 7145 w 9144000"/>
                <a:gd name="connsiteY7-32" fmla="*/ 0 h 3724548"/>
                <a:gd name="connsiteX0-33" fmla="*/ 7145 w 9151144"/>
                <a:gd name="connsiteY0-34" fmla="*/ 14290 h 3738838"/>
                <a:gd name="connsiteX1-35" fmla="*/ 9151144 w 9151144"/>
                <a:gd name="connsiteY1-36" fmla="*/ 0 h 3738838"/>
                <a:gd name="connsiteX2-37" fmla="*/ 9144000 w 9151144"/>
                <a:gd name="connsiteY2-38" fmla="*/ 3544693 h 3738838"/>
                <a:gd name="connsiteX3-39" fmla="*/ 4766144 w 9151144"/>
                <a:gd name="connsiteY3-40" fmla="*/ 3544693 h 3738838"/>
                <a:gd name="connsiteX4-41" fmla="*/ 4571999 w 9151144"/>
                <a:gd name="connsiteY4-42" fmla="*/ 3738838 h 3738838"/>
                <a:gd name="connsiteX5-43" fmla="*/ 4377855 w 9151144"/>
                <a:gd name="connsiteY5-44" fmla="*/ 3544693 h 3738838"/>
                <a:gd name="connsiteX6-45" fmla="*/ 0 w 9151144"/>
                <a:gd name="connsiteY6-46" fmla="*/ 3544693 h 3738838"/>
                <a:gd name="connsiteX7-47" fmla="*/ 7145 w 9151144"/>
                <a:gd name="connsiteY7-48" fmla="*/ 14290 h 3738838"/>
                <a:gd name="connsiteX0-49" fmla="*/ 7145 w 9151144"/>
                <a:gd name="connsiteY0-50" fmla="*/ 7145 h 3738838"/>
                <a:gd name="connsiteX1-51" fmla="*/ 9151144 w 9151144"/>
                <a:gd name="connsiteY1-52" fmla="*/ 0 h 3738838"/>
                <a:gd name="connsiteX2-53" fmla="*/ 9144000 w 9151144"/>
                <a:gd name="connsiteY2-54" fmla="*/ 3544693 h 3738838"/>
                <a:gd name="connsiteX3-55" fmla="*/ 4766144 w 9151144"/>
                <a:gd name="connsiteY3-56" fmla="*/ 3544693 h 3738838"/>
                <a:gd name="connsiteX4-57" fmla="*/ 4571999 w 9151144"/>
                <a:gd name="connsiteY4-58" fmla="*/ 3738838 h 3738838"/>
                <a:gd name="connsiteX5-59" fmla="*/ 4377855 w 9151144"/>
                <a:gd name="connsiteY5-60" fmla="*/ 3544693 h 3738838"/>
                <a:gd name="connsiteX6-61" fmla="*/ 0 w 9151144"/>
                <a:gd name="connsiteY6-62" fmla="*/ 3544693 h 3738838"/>
                <a:gd name="connsiteX7-63" fmla="*/ 7145 w 9151144"/>
                <a:gd name="connsiteY7-64" fmla="*/ 7145 h 3738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151144" h="3738838">
                  <a:moveTo>
                    <a:pt x="7145" y="7145"/>
                  </a:moveTo>
                  <a:lnTo>
                    <a:pt x="9151144" y="0"/>
                  </a:lnTo>
                  <a:cubicBezTo>
                    <a:pt x="9148763" y="1181564"/>
                    <a:pt x="9146381" y="2363129"/>
                    <a:pt x="9144000" y="3544693"/>
                  </a:cubicBezTo>
                  <a:lnTo>
                    <a:pt x="4766144" y="3544693"/>
                  </a:lnTo>
                  <a:lnTo>
                    <a:pt x="4571999" y="3738838"/>
                  </a:lnTo>
                  <a:lnTo>
                    <a:pt x="4377855" y="3544693"/>
                  </a:lnTo>
                  <a:lnTo>
                    <a:pt x="0" y="3544693"/>
                  </a:lnTo>
                  <a:cubicBezTo>
                    <a:pt x="0" y="2327403"/>
                    <a:pt x="7145" y="1224435"/>
                    <a:pt x="7145" y="7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6723" y="398347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480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grpSp>
        <p:nvGrpSpPr>
          <p:cNvPr id="14" name="组合 46"/>
          <p:cNvGrpSpPr/>
          <p:nvPr/>
        </p:nvGrpSpPr>
        <p:grpSpPr bwMode="auto">
          <a:xfrm>
            <a:off x="3795175" y="970438"/>
            <a:ext cx="1587103" cy="1587103"/>
            <a:chOff x="0" y="0"/>
            <a:chExt cx="2116920" cy="2116920"/>
          </a:xfrm>
        </p:grpSpPr>
        <p:sp>
          <p:nvSpPr>
            <p:cNvPr id="15" name="椭圆 47"/>
            <p:cNvSpPr>
              <a:spLocks noChangeArrowheads="1"/>
            </p:cNvSpPr>
            <p:nvPr/>
          </p:nvSpPr>
          <p:spPr bwMode="auto">
            <a:xfrm>
              <a:off x="0" y="0"/>
              <a:ext cx="2116920" cy="2116920"/>
            </a:xfrm>
            <a:prstGeom prst="ellipse">
              <a:avLst/>
            </a:prstGeom>
            <a:solidFill>
              <a:srgbClr val="F2F2F2"/>
            </a:solidFill>
            <a:ln w="57150">
              <a:solidFill>
                <a:srgbClr val="1D8DE5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6" name="组合 48"/>
            <p:cNvGrpSpPr/>
            <p:nvPr/>
          </p:nvGrpSpPr>
          <p:grpSpPr bwMode="auto">
            <a:xfrm>
              <a:off x="461855" y="280091"/>
              <a:ext cx="1193210" cy="1836829"/>
              <a:chOff x="0" y="0"/>
              <a:chExt cx="2598738" cy="4000499"/>
            </a:xfrm>
          </p:grpSpPr>
          <p:sp>
            <p:nvSpPr>
              <p:cNvPr id="17" name="Freeform 1281"/>
              <p:cNvSpPr>
                <a:spLocks noChangeArrowheads="1"/>
              </p:cNvSpPr>
              <p:nvPr/>
            </p:nvSpPr>
            <p:spPr bwMode="auto">
              <a:xfrm>
                <a:off x="1435100" y="3543299"/>
                <a:ext cx="327025" cy="457200"/>
              </a:xfrm>
              <a:custGeom>
                <a:avLst/>
                <a:gdLst>
                  <a:gd name="T0" fmla="*/ 519152188 w 206"/>
                  <a:gd name="T1" fmla="*/ 0 h 288"/>
                  <a:gd name="T2" fmla="*/ 367942813 w 206"/>
                  <a:gd name="T3" fmla="*/ 0 h 288"/>
                  <a:gd name="T4" fmla="*/ 153730325 w 206"/>
                  <a:gd name="T5" fmla="*/ 0 h 288"/>
                  <a:gd name="T6" fmla="*/ 0 w 206"/>
                  <a:gd name="T7" fmla="*/ 0 h 288"/>
                  <a:gd name="T8" fmla="*/ 0 w 206"/>
                  <a:gd name="T9" fmla="*/ 20161250 h 288"/>
                  <a:gd name="T10" fmla="*/ 153730325 w 206"/>
                  <a:gd name="T11" fmla="*/ 20161250 h 288"/>
                  <a:gd name="T12" fmla="*/ 153730325 w 206"/>
                  <a:gd name="T13" fmla="*/ 725805000 h 288"/>
                  <a:gd name="T14" fmla="*/ 153730325 w 206"/>
                  <a:gd name="T15" fmla="*/ 725805000 h 288"/>
                  <a:gd name="T16" fmla="*/ 367942813 w 206"/>
                  <a:gd name="T17" fmla="*/ 725805000 h 288"/>
                  <a:gd name="T18" fmla="*/ 367942813 w 206"/>
                  <a:gd name="T19" fmla="*/ 725805000 h 288"/>
                  <a:gd name="T20" fmla="*/ 367942813 w 206"/>
                  <a:gd name="T21" fmla="*/ 20161250 h 288"/>
                  <a:gd name="T22" fmla="*/ 519152188 w 206"/>
                  <a:gd name="T23" fmla="*/ 20161250 h 288"/>
                  <a:gd name="T24" fmla="*/ 519152188 w 206"/>
                  <a:gd name="T25" fmla="*/ 0 h 2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6"/>
                  <a:gd name="T40" fmla="*/ 0 h 288"/>
                  <a:gd name="T41" fmla="*/ 206 w 206"/>
                  <a:gd name="T42" fmla="*/ 288 h 2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283"/>
              <p:cNvSpPr>
                <a:spLocks noChangeArrowheads="1"/>
              </p:cNvSpPr>
              <p:nvPr/>
            </p:nvSpPr>
            <p:spPr bwMode="auto">
              <a:xfrm>
                <a:off x="1820863" y="3541712"/>
                <a:ext cx="328613" cy="458787"/>
              </a:xfrm>
              <a:custGeom>
                <a:avLst/>
                <a:gdLst>
                  <a:gd name="T0" fmla="*/ 521673931 w 207"/>
                  <a:gd name="T1" fmla="*/ 0 h 289"/>
                  <a:gd name="T2" fmla="*/ 214214401 w 207"/>
                  <a:gd name="T3" fmla="*/ 0 h 289"/>
                  <a:gd name="T4" fmla="*/ 138609598 w 207"/>
                  <a:gd name="T5" fmla="*/ 0 h 289"/>
                  <a:gd name="T6" fmla="*/ 0 w 207"/>
                  <a:gd name="T7" fmla="*/ 0 h 289"/>
                  <a:gd name="T8" fmla="*/ 0 w 207"/>
                  <a:gd name="T9" fmla="*/ 728323569 h 289"/>
                  <a:gd name="T10" fmla="*/ 138609598 w 207"/>
                  <a:gd name="T11" fmla="*/ 728323569 h 289"/>
                  <a:gd name="T12" fmla="*/ 214214401 w 207"/>
                  <a:gd name="T13" fmla="*/ 728323569 h 289"/>
                  <a:gd name="T14" fmla="*/ 521673931 w 207"/>
                  <a:gd name="T15" fmla="*/ 728323569 h 289"/>
                  <a:gd name="T16" fmla="*/ 521673931 w 207"/>
                  <a:gd name="T17" fmla="*/ 708162341 h 289"/>
                  <a:gd name="T18" fmla="*/ 214214401 w 207"/>
                  <a:gd name="T19" fmla="*/ 708162341 h 289"/>
                  <a:gd name="T20" fmla="*/ 214214401 w 207"/>
                  <a:gd name="T21" fmla="*/ 161289824 h 289"/>
                  <a:gd name="T22" fmla="*/ 405746567 w 207"/>
                  <a:gd name="T23" fmla="*/ 161289824 h 289"/>
                  <a:gd name="T24" fmla="*/ 405746567 w 207"/>
                  <a:gd name="T25" fmla="*/ 141128596 h 289"/>
                  <a:gd name="T26" fmla="*/ 214214401 w 207"/>
                  <a:gd name="T27" fmla="*/ 141128596 h 289"/>
                  <a:gd name="T28" fmla="*/ 214214401 w 207"/>
                  <a:gd name="T29" fmla="*/ 20161228 h 289"/>
                  <a:gd name="T30" fmla="*/ 521673931 w 207"/>
                  <a:gd name="T31" fmla="*/ 20161228 h 289"/>
                  <a:gd name="T32" fmla="*/ 521673931 w 207"/>
                  <a:gd name="T33" fmla="*/ 0 h 289"/>
                  <a:gd name="T34" fmla="*/ 521673931 w 207"/>
                  <a:gd name="T35" fmla="*/ 0 h 28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7"/>
                  <a:gd name="T55" fmla="*/ 0 h 289"/>
                  <a:gd name="T56" fmla="*/ 207 w 207"/>
                  <a:gd name="T57" fmla="*/ 289 h 28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284"/>
              <p:cNvSpPr>
                <a:spLocks noChangeArrowheads="1"/>
              </p:cNvSpPr>
              <p:nvPr/>
            </p:nvSpPr>
            <p:spPr bwMode="auto">
              <a:xfrm>
                <a:off x="2598738" y="3733799"/>
                <a:ext cx="1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520950 h 2"/>
                  <a:gd name="T4" fmla="*/ 0 w 1"/>
                  <a:gd name="T5" fmla="*/ 5040313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89"/>
              <p:cNvSpPr>
                <a:spLocks noChangeArrowheads="1"/>
              </p:cNvSpPr>
              <p:nvPr/>
            </p:nvSpPr>
            <p:spPr bwMode="auto">
              <a:xfrm>
                <a:off x="1112838" y="3733799"/>
                <a:ext cx="1" cy="3175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240492 h 3"/>
                  <a:gd name="T4" fmla="*/ 0 w 1"/>
                  <a:gd name="T5" fmla="*/ 3360208 h 3"/>
                  <a:gd name="T6" fmla="*/ 0 w 1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3"/>
                  <a:gd name="T14" fmla="*/ 1 w 1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292"/>
              <p:cNvSpPr>
                <a:spLocks noChangeArrowheads="1"/>
              </p:cNvSpPr>
              <p:nvPr/>
            </p:nvSpPr>
            <p:spPr bwMode="auto">
              <a:xfrm>
                <a:off x="0" y="3543299"/>
                <a:ext cx="395288" cy="457200"/>
              </a:xfrm>
              <a:custGeom>
                <a:avLst/>
                <a:gdLst>
                  <a:gd name="T0" fmla="*/ 627520494 w 249"/>
                  <a:gd name="T1" fmla="*/ 0 h 288"/>
                  <a:gd name="T2" fmla="*/ 521673797 w 249"/>
                  <a:gd name="T3" fmla="*/ 0 h 288"/>
                  <a:gd name="T4" fmla="*/ 413306148 w 249"/>
                  <a:gd name="T5" fmla="*/ 0 h 288"/>
                  <a:gd name="T6" fmla="*/ 413306148 w 249"/>
                  <a:gd name="T7" fmla="*/ 138609388 h 288"/>
                  <a:gd name="T8" fmla="*/ 214214346 w 249"/>
                  <a:gd name="T9" fmla="*/ 138609388 h 288"/>
                  <a:gd name="T10" fmla="*/ 214214346 w 249"/>
                  <a:gd name="T11" fmla="*/ 0 h 288"/>
                  <a:gd name="T12" fmla="*/ 0 w 249"/>
                  <a:gd name="T13" fmla="*/ 0 h 288"/>
                  <a:gd name="T14" fmla="*/ 0 w 249"/>
                  <a:gd name="T15" fmla="*/ 725805000 h 288"/>
                  <a:gd name="T16" fmla="*/ 214214346 w 249"/>
                  <a:gd name="T17" fmla="*/ 725805000 h 288"/>
                  <a:gd name="T18" fmla="*/ 214214346 w 249"/>
                  <a:gd name="T19" fmla="*/ 161290000 h 288"/>
                  <a:gd name="T20" fmla="*/ 413306148 w 249"/>
                  <a:gd name="T21" fmla="*/ 161290000 h 288"/>
                  <a:gd name="T22" fmla="*/ 413306148 w 249"/>
                  <a:gd name="T23" fmla="*/ 725805000 h 288"/>
                  <a:gd name="T24" fmla="*/ 521673797 w 249"/>
                  <a:gd name="T25" fmla="*/ 725805000 h 288"/>
                  <a:gd name="T26" fmla="*/ 627520494 w 249"/>
                  <a:gd name="T27" fmla="*/ 725805000 h 288"/>
                  <a:gd name="T28" fmla="*/ 627520494 w 249"/>
                  <a:gd name="T29" fmla="*/ 725805000 h 288"/>
                  <a:gd name="T30" fmla="*/ 627520494 w 249"/>
                  <a:gd name="T31" fmla="*/ 0 h 2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9"/>
                  <a:gd name="T49" fmla="*/ 0 h 288"/>
                  <a:gd name="T50" fmla="*/ 249 w 249"/>
                  <a:gd name="T51" fmla="*/ 288 h 28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293"/>
              <p:cNvSpPr>
                <a:spLocks noEditPoints="1" noChangeArrowheads="1"/>
              </p:cNvSpPr>
              <p:nvPr/>
            </p:nvSpPr>
            <p:spPr bwMode="auto">
              <a:xfrm>
                <a:off x="319088" y="1646237"/>
                <a:ext cx="1916113" cy="677862"/>
              </a:xfrm>
              <a:custGeom>
                <a:avLst/>
                <a:gdLst>
                  <a:gd name="T0" fmla="*/ 2147483646 w 1660"/>
                  <a:gd name="T1" fmla="*/ 137354242 h 587"/>
                  <a:gd name="T2" fmla="*/ 2126468733 w 1660"/>
                  <a:gd name="T3" fmla="*/ 90681076 h 587"/>
                  <a:gd name="T4" fmla="*/ 1460281260 w 1660"/>
                  <a:gd name="T5" fmla="*/ 52008298 h 587"/>
                  <a:gd name="T6" fmla="*/ 1115196235 w 1660"/>
                  <a:gd name="T7" fmla="*/ 198697866 h 587"/>
                  <a:gd name="T8" fmla="*/ 1096544144 w 1660"/>
                  <a:gd name="T9" fmla="*/ 198697866 h 587"/>
                  <a:gd name="T10" fmla="*/ 751459119 w 1660"/>
                  <a:gd name="T11" fmla="*/ 52008298 h 587"/>
                  <a:gd name="T12" fmla="*/ 85271646 w 1660"/>
                  <a:gd name="T13" fmla="*/ 90681076 h 587"/>
                  <a:gd name="T14" fmla="*/ 2665244 w 1660"/>
                  <a:gd name="T15" fmla="*/ 137354242 h 587"/>
                  <a:gd name="T16" fmla="*/ 35974444 w 1660"/>
                  <a:gd name="T17" fmla="*/ 214699797 h 587"/>
                  <a:gd name="T18" fmla="*/ 130572712 w 1660"/>
                  <a:gd name="T19" fmla="*/ 394728165 h 587"/>
                  <a:gd name="T20" fmla="*/ 285128003 w 1660"/>
                  <a:gd name="T21" fmla="*/ 721446102 h 587"/>
                  <a:gd name="T22" fmla="*/ 818077520 w 1660"/>
                  <a:gd name="T23" fmla="*/ 716110970 h 587"/>
                  <a:gd name="T24" fmla="*/ 1103205523 w 1660"/>
                  <a:gd name="T25" fmla="*/ 317382610 h 587"/>
                  <a:gd name="T26" fmla="*/ 1108534856 w 1660"/>
                  <a:gd name="T27" fmla="*/ 317382610 h 587"/>
                  <a:gd name="T28" fmla="*/ 1393662859 w 1660"/>
                  <a:gd name="T29" fmla="*/ 716110970 h 587"/>
                  <a:gd name="T30" fmla="*/ 1926612376 w 1660"/>
                  <a:gd name="T31" fmla="*/ 721446102 h 587"/>
                  <a:gd name="T32" fmla="*/ 2081167666 w 1660"/>
                  <a:gd name="T33" fmla="*/ 394728165 h 587"/>
                  <a:gd name="T34" fmla="*/ 2147483646 w 1660"/>
                  <a:gd name="T35" fmla="*/ 214699797 h 587"/>
                  <a:gd name="T36" fmla="*/ 2147483646 w 1660"/>
                  <a:gd name="T37" fmla="*/ 137354242 h 587"/>
                  <a:gd name="T38" fmla="*/ 892690498 w 1660"/>
                  <a:gd name="T39" fmla="*/ 454738006 h 587"/>
                  <a:gd name="T40" fmla="*/ 783436274 w 1660"/>
                  <a:gd name="T41" fmla="*/ 652102089 h 587"/>
                  <a:gd name="T42" fmla="*/ 547605473 w 1660"/>
                  <a:gd name="T43" fmla="*/ 692107495 h 587"/>
                  <a:gd name="T44" fmla="*/ 311775825 w 1660"/>
                  <a:gd name="T45" fmla="*/ 653434717 h 587"/>
                  <a:gd name="T46" fmla="*/ 213180268 w 1660"/>
                  <a:gd name="T47" fmla="*/ 421399206 h 587"/>
                  <a:gd name="T48" fmla="*/ 194527024 w 1660"/>
                  <a:gd name="T49" fmla="*/ 176027019 h 587"/>
                  <a:gd name="T50" fmla="*/ 539610895 w 1660"/>
                  <a:gd name="T51" fmla="*/ 118684744 h 587"/>
                  <a:gd name="T52" fmla="*/ 935326321 w 1660"/>
                  <a:gd name="T53" fmla="*/ 226701534 h 587"/>
                  <a:gd name="T54" fmla="*/ 892690498 w 1660"/>
                  <a:gd name="T55" fmla="*/ 454738006 h 587"/>
                  <a:gd name="T56" fmla="*/ 1998560110 w 1660"/>
                  <a:gd name="T57" fmla="*/ 421399206 h 587"/>
                  <a:gd name="T58" fmla="*/ 1899964554 w 1660"/>
                  <a:gd name="T59" fmla="*/ 653434717 h 587"/>
                  <a:gd name="T60" fmla="*/ 1664134906 w 1660"/>
                  <a:gd name="T61" fmla="*/ 692107495 h 587"/>
                  <a:gd name="T62" fmla="*/ 1428304104 w 1660"/>
                  <a:gd name="T63" fmla="*/ 652102089 h 587"/>
                  <a:gd name="T64" fmla="*/ 1319049881 w 1660"/>
                  <a:gd name="T65" fmla="*/ 454738006 h 587"/>
                  <a:gd name="T66" fmla="*/ 1276414058 w 1660"/>
                  <a:gd name="T67" fmla="*/ 226701534 h 587"/>
                  <a:gd name="T68" fmla="*/ 1672129484 w 1660"/>
                  <a:gd name="T69" fmla="*/ 118684744 h 587"/>
                  <a:gd name="T70" fmla="*/ 2017213355 w 1660"/>
                  <a:gd name="T71" fmla="*/ 176027019 h 587"/>
                  <a:gd name="T72" fmla="*/ 1998560110 w 1660"/>
                  <a:gd name="T73" fmla="*/ 421399206 h 58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0"/>
                  <a:gd name="T112" fmla="*/ 0 h 587"/>
                  <a:gd name="T113" fmla="*/ 1660 w 1660"/>
                  <a:gd name="T114" fmla="*/ 587 h 58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294"/>
              <p:cNvSpPr>
                <a:spLocks noChangeArrowheads="1"/>
              </p:cNvSpPr>
              <p:nvPr/>
            </p:nvSpPr>
            <p:spPr bwMode="auto">
              <a:xfrm>
                <a:off x="663575" y="2454274"/>
                <a:ext cx="622300" cy="488950"/>
              </a:xfrm>
              <a:custGeom>
                <a:avLst/>
                <a:gdLst>
                  <a:gd name="T0" fmla="*/ 0 w 538"/>
                  <a:gd name="T1" fmla="*/ 461452328 h 424"/>
                  <a:gd name="T2" fmla="*/ 204704313 w 538"/>
                  <a:gd name="T3" fmla="*/ 398949758 h 424"/>
                  <a:gd name="T4" fmla="*/ 457573257 w 538"/>
                  <a:gd name="T5" fmla="*/ 216762836 h 424"/>
                  <a:gd name="T6" fmla="*/ 709105067 w 538"/>
                  <a:gd name="T7" fmla="*/ 115695487 h 424"/>
                  <a:gd name="T8" fmla="*/ 544539104 w 538"/>
                  <a:gd name="T9" fmla="*/ 2659242 h 424"/>
                  <a:gd name="T10" fmla="*/ 198014009 w 538"/>
                  <a:gd name="T11" fmla="*/ 239369855 h 424"/>
                  <a:gd name="T12" fmla="*/ 109711027 w 538"/>
                  <a:gd name="T13" fmla="*/ 433525672 h 424"/>
                  <a:gd name="T14" fmla="*/ 0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295"/>
              <p:cNvSpPr>
                <a:spLocks noChangeArrowheads="1"/>
              </p:cNvSpPr>
              <p:nvPr/>
            </p:nvSpPr>
            <p:spPr bwMode="auto">
              <a:xfrm>
                <a:off x="1268413" y="2454274"/>
                <a:ext cx="622300" cy="488950"/>
              </a:xfrm>
              <a:custGeom>
                <a:avLst/>
                <a:gdLst>
                  <a:gd name="T0" fmla="*/ 719809089 w 538"/>
                  <a:gd name="T1" fmla="*/ 461452328 h 424"/>
                  <a:gd name="T2" fmla="*/ 515104777 w 538"/>
                  <a:gd name="T3" fmla="*/ 398949758 h 424"/>
                  <a:gd name="T4" fmla="*/ 262235832 w 538"/>
                  <a:gd name="T5" fmla="*/ 216762836 h 424"/>
                  <a:gd name="T6" fmla="*/ 10704023 w 538"/>
                  <a:gd name="T7" fmla="*/ 115695487 h 424"/>
                  <a:gd name="T8" fmla="*/ 175269985 w 538"/>
                  <a:gd name="T9" fmla="*/ 2659242 h 424"/>
                  <a:gd name="T10" fmla="*/ 521795080 w 538"/>
                  <a:gd name="T11" fmla="*/ 239369855 h 424"/>
                  <a:gd name="T12" fmla="*/ 610098062 w 538"/>
                  <a:gd name="T13" fmla="*/ 433525672 h 424"/>
                  <a:gd name="T14" fmla="*/ 719809089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296"/>
              <p:cNvSpPr>
                <a:spLocks noChangeArrowheads="1"/>
              </p:cNvSpPr>
              <p:nvPr/>
            </p:nvSpPr>
            <p:spPr bwMode="auto">
              <a:xfrm>
                <a:off x="454025" y="2387599"/>
                <a:ext cx="1647825" cy="1027112"/>
              </a:xfrm>
              <a:custGeom>
                <a:avLst/>
                <a:gdLst>
                  <a:gd name="T0" fmla="*/ 1680137151 w 1427"/>
                  <a:gd name="T1" fmla="*/ 299666273 h 890"/>
                  <a:gd name="T2" fmla="*/ 1357444054 w 1427"/>
                  <a:gd name="T3" fmla="*/ 728522463 h 890"/>
                  <a:gd name="T4" fmla="*/ 1056086077 w 1427"/>
                  <a:gd name="T5" fmla="*/ 554049602 h 890"/>
                  <a:gd name="T6" fmla="*/ 950744216 w 1427"/>
                  <a:gd name="T7" fmla="*/ 499444174 h 890"/>
                  <a:gd name="T8" fmla="*/ 845402355 w 1427"/>
                  <a:gd name="T9" fmla="*/ 554049602 h 890"/>
                  <a:gd name="T10" fmla="*/ 544044378 w 1427"/>
                  <a:gd name="T11" fmla="*/ 728522463 h 890"/>
                  <a:gd name="T12" fmla="*/ 221351281 w 1427"/>
                  <a:gd name="T13" fmla="*/ 299666273 h 890"/>
                  <a:gd name="T14" fmla="*/ 0 w 1427"/>
                  <a:gd name="T15" fmla="*/ 0 h 890"/>
                  <a:gd name="T16" fmla="*/ 120009467 w 1427"/>
                  <a:gd name="T17" fmla="*/ 594005413 h 890"/>
                  <a:gd name="T18" fmla="*/ 616049827 w 1427"/>
                  <a:gd name="T19" fmla="*/ 1049498425 h 890"/>
                  <a:gd name="T20" fmla="*/ 950744216 w 1427"/>
                  <a:gd name="T21" fmla="*/ 1172028271 h 890"/>
                  <a:gd name="T22" fmla="*/ 1285438605 w 1427"/>
                  <a:gd name="T23" fmla="*/ 1049498425 h 890"/>
                  <a:gd name="T24" fmla="*/ 1781478966 w 1427"/>
                  <a:gd name="T25" fmla="*/ 594005413 h 890"/>
                  <a:gd name="T26" fmla="*/ 1902822166 w 1427"/>
                  <a:gd name="T27" fmla="*/ 0 h 890"/>
                  <a:gd name="T28" fmla="*/ 1680137151 w 1427"/>
                  <a:gd name="T29" fmla="*/ 299666273 h 8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27"/>
                  <a:gd name="T46" fmla="*/ 0 h 890"/>
                  <a:gd name="T47" fmla="*/ 1427 w 1427"/>
                  <a:gd name="T48" fmla="*/ 890 h 8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1297"/>
              <p:cNvSpPr>
                <a:spLocks noChangeArrowheads="1"/>
              </p:cNvSpPr>
              <p:nvPr/>
            </p:nvSpPr>
            <p:spPr bwMode="auto">
              <a:xfrm>
                <a:off x="19050" y="719137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27" name="Freeform 1298"/>
              <p:cNvSpPr>
                <a:spLocks noChangeArrowheads="1"/>
              </p:cNvSpPr>
              <p:nvPr/>
            </p:nvSpPr>
            <p:spPr bwMode="auto">
              <a:xfrm>
                <a:off x="449263" y="0"/>
                <a:ext cx="1655763" cy="1004887"/>
              </a:xfrm>
              <a:custGeom>
                <a:avLst/>
                <a:gdLst>
                  <a:gd name="T0" fmla="*/ 1906487547 w 1434"/>
                  <a:gd name="T1" fmla="*/ 897865379 h 870"/>
                  <a:gd name="T2" fmla="*/ 1906487547 w 1434"/>
                  <a:gd name="T3" fmla="*/ 896531305 h 870"/>
                  <a:gd name="T4" fmla="*/ 1905155085 w 1434"/>
                  <a:gd name="T5" fmla="*/ 895197231 h 870"/>
                  <a:gd name="T6" fmla="*/ 1541188588 w 1434"/>
                  <a:gd name="T7" fmla="*/ 126741662 h 870"/>
                  <a:gd name="T8" fmla="*/ 990573493 w 1434"/>
                  <a:gd name="T9" fmla="*/ 269493368 h 870"/>
                  <a:gd name="T10" fmla="*/ 525284461 w 1434"/>
                  <a:gd name="T11" fmla="*/ 69374164 h 870"/>
                  <a:gd name="T12" fmla="*/ 5333312 w 1434"/>
                  <a:gd name="T13" fmla="*/ 896531305 h 870"/>
                  <a:gd name="T14" fmla="*/ 5333312 w 1434"/>
                  <a:gd name="T15" fmla="*/ 896531305 h 870"/>
                  <a:gd name="T16" fmla="*/ 0 w 1434"/>
                  <a:gd name="T17" fmla="*/ 921878714 h 870"/>
                  <a:gd name="T18" fmla="*/ 79992751 w 1434"/>
                  <a:gd name="T19" fmla="*/ 1016601441 h 870"/>
                  <a:gd name="T20" fmla="*/ 955909852 w 1434"/>
                  <a:gd name="T21" fmla="*/ 1160687222 h 870"/>
                  <a:gd name="T22" fmla="*/ 1831828108 w 1434"/>
                  <a:gd name="T23" fmla="*/ 1016601441 h 870"/>
                  <a:gd name="T24" fmla="*/ 1911820859 w 1434"/>
                  <a:gd name="T25" fmla="*/ 921878714 h 870"/>
                  <a:gd name="T26" fmla="*/ 1906487547 w 1434"/>
                  <a:gd name="T27" fmla="*/ 897865379 h 87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34"/>
                  <a:gd name="T43" fmla="*/ 0 h 870"/>
                  <a:gd name="T44" fmla="*/ 1434 w 1434"/>
                  <a:gd name="T45" fmla="*/ 870 h 87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299"/>
              <p:cNvSpPr>
                <a:spLocks noChangeArrowheads="1"/>
              </p:cNvSpPr>
              <p:nvPr/>
            </p:nvSpPr>
            <p:spPr bwMode="auto">
              <a:xfrm>
                <a:off x="433388" y="785812"/>
                <a:ext cx="25400" cy="44450"/>
              </a:xfrm>
              <a:custGeom>
                <a:avLst/>
                <a:gdLst>
                  <a:gd name="T0" fmla="*/ 17328573 w 22"/>
                  <a:gd name="T1" fmla="*/ 14288965 h 39"/>
                  <a:gd name="T2" fmla="*/ 18662073 w 22"/>
                  <a:gd name="T3" fmla="*/ 0 h 39"/>
                  <a:gd name="T4" fmla="*/ 18662073 w 22"/>
                  <a:gd name="T5" fmla="*/ 0 h 39"/>
                  <a:gd name="T6" fmla="*/ 0 w 22"/>
                  <a:gd name="T7" fmla="*/ 48064127 h 39"/>
                  <a:gd name="T8" fmla="*/ 29325455 w 22"/>
                  <a:gd name="T9" fmla="*/ 50661603 h 39"/>
                  <a:gd name="T10" fmla="*/ 17328573 w 22"/>
                  <a:gd name="T11" fmla="*/ 14288965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39"/>
                  <a:gd name="T20" fmla="*/ 22 w 22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300"/>
              <p:cNvSpPr>
                <a:spLocks noChangeArrowheads="1"/>
              </p:cNvSpPr>
              <p:nvPr/>
            </p:nvSpPr>
            <p:spPr bwMode="auto">
              <a:xfrm>
                <a:off x="760413" y="1246187"/>
                <a:ext cx="411163" cy="38100"/>
              </a:xfrm>
              <a:custGeom>
                <a:avLst/>
                <a:gdLst>
                  <a:gd name="T0" fmla="*/ 0 w 355"/>
                  <a:gd name="T1" fmla="*/ 1333500 h 33"/>
                  <a:gd name="T2" fmla="*/ 335359599 w 355"/>
                  <a:gd name="T3" fmla="*/ 43988182 h 33"/>
                  <a:gd name="T4" fmla="*/ 476211303 w 355"/>
                  <a:gd name="T5" fmla="*/ 0 h 33"/>
                  <a:gd name="T6" fmla="*/ 0 w 355"/>
                  <a:gd name="T7" fmla="*/ 133350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5"/>
                  <a:gd name="T13" fmla="*/ 0 h 33"/>
                  <a:gd name="T14" fmla="*/ 355 w 355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01"/>
              <p:cNvSpPr>
                <a:spLocks noChangeArrowheads="1"/>
              </p:cNvSpPr>
              <p:nvPr/>
            </p:nvSpPr>
            <p:spPr bwMode="auto">
              <a:xfrm>
                <a:off x="450850" y="776287"/>
                <a:ext cx="3175" cy="9525"/>
              </a:xfrm>
              <a:custGeom>
                <a:avLst/>
                <a:gdLst>
                  <a:gd name="T0" fmla="*/ 3360208 w 3"/>
                  <a:gd name="T1" fmla="*/ 0 h 8"/>
                  <a:gd name="T2" fmla="*/ 3360208 w 3"/>
                  <a:gd name="T3" fmla="*/ 1418034 h 8"/>
                  <a:gd name="T4" fmla="*/ 0 w 3"/>
                  <a:gd name="T5" fmla="*/ 11340703 h 8"/>
                  <a:gd name="T6" fmla="*/ 0 w 3"/>
                  <a:gd name="T7" fmla="*/ 11340703 h 8"/>
                  <a:gd name="T8" fmla="*/ 3360208 w 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8"/>
                  <a:gd name="T17" fmla="*/ 3 w 3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302"/>
              <p:cNvSpPr>
                <a:spLocks noChangeArrowheads="1"/>
              </p:cNvSpPr>
              <p:nvPr/>
            </p:nvSpPr>
            <p:spPr bwMode="auto">
              <a:xfrm>
                <a:off x="1355725" y="1117599"/>
                <a:ext cx="485775" cy="128587"/>
              </a:xfrm>
              <a:custGeom>
                <a:avLst/>
                <a:gdLst>
                  <a:gd name="T0" fmla="*/ 0 w 421"/>
                  <a:gd name="T1" fmla="*/ 113358625 h 112"/>
                  <a:gd name="T2" fmla="*/ 508591425 w 421"/>
                  <a:gd name="T3" fmla="*/ 147630505 h 112"/>
                  <a:gd name="T4" fmla="*/ 560516272 w 421"/>
                  <a:gd name="T5" fmla="*/ 137085223 h 112"/>
                  <a:gd name="T6" fmla="*/ 426045444 w 421"/>
                  <a:gd name="T7" fmla="*/ 0 h 112"/>
                  <a:gd name="T8" fmla="*/ 0 w 421"/>
                  <a:gd name="T9" fmla="*/ 113358625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1"/>
                  <a:gd name="T16" fmla="*/ 0 h 112"/>
                  <a:gd name="T17" fmla="*/ 421 w 421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303"/>
              <p:cNvSpPr>
                <a:spLocks noChangeArrowheads="1"/>
              </p:cNvSpPr>
              <p:nvPr/>
            </p:nvSpPr>
            <p:spPr bwMode="auto">
              <a:xfrm>
                <a:off x="1065213" y="998537"/>
                <a:ext cx="180975" cy="47625"/>
              </a:xfrm>
              <a:custGeom>
                <a:avLst/>
                <a:gdLst>
                  <a:gd name="T0" fmla="*/ 209948401 w 156"/>
                  <a:gd name="T1" fmla="*/ 7715250 h 42"/>
                  <a:gd name="T2" fmla="*/ 0 w 156"/>
                  <a:gd name="T3" fmla="*/ 0 h 42"/>
                  <a:gd name="T4" fmla="*/ 14803987 w 156"/>
                  <a:gd name="T5" fmla="*/ 54003348 h 42"/>
                  <a:gd name="T6" fmla="*/ 209948401 w 156"/>
                  <a:gd name="T7" fmla="*/ 771525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"/>
                  <a:gd name="T13" fmla="*/ 0 h 42"/>
                  <a:gd name="T14" fmla="*/ 156 w 156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304"/>
              <p:cNvSpPr>
                <a:spLocks noChangeArrowheads="1"/>
              </p:cNvSpPr>
              <p:nvPr/>
            </p:nvSpPr>
            <p:spPr bwMode="auto">
              <a:xfrm>
                <a:off x="1077913" y="1004887"/>
                <a:ext cx="244475" cy="60325"/>
              </a:xfrm>
              <a:custGeom>
                <a:avLst/>
                <a:gdLst>
                  <a:gd name="T0" fmla="*/ 193314841 w 211"/>
                  <a:gd name="T1" fmla="*/ 69982800 h 52"/>
                  <a:gd name="T2" fmla="*/ 283260785 w 211"/>
                  <a:gd name="T3" fmla="*/ 0 h 52"/>
                  <a:gd name="T4" fmla="*/ 230904900 w 211"/>
                  <a:gd name="T5" fmla="*/ 0 h 52"/>
                  <a:gd name="T6" fmla="*/ 194657715 w 211"/>
                  <a:gd name="T7" fmla="*/ 0 h 52"/>
                  <a:gd name="T8" fmla="*/ 0 w 211"/>
                  <a:gd name="T9" fmla="*/ 48449096 h 52"/>
                  <a:gd name="T10" fmla="*/ 193314841 w 211"/>
                  <a:gd name="T11" fmla="*/ 6998280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"/>
                  <a:gd name="T19" fmla="*/ 0 h 52"/>
                  <a:gd name="T20" fmla="*/ 211 w 211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305"/>
              <p:cNvSpPr>
                <a:spLocks noChangeArrowheads="1"/>
              </p:cNvSpPr>
              <p:nvPr/>
            </p:nvSpPr>
            <p:spPr bwMode="auto">
              <a:xfrm>
                <a:off x="633413" y="927099"/>
                <a:ext cx="1588" cy="1587"/>
              </a:xfrm>
              <a:custGeom>
                <a:avLst/>
                <a:gdLst>
                  <a:gd name="T0" fmla="*/ 1260872 w 2"/>
                  <a:gd name="T1" fmla="*/ 2518569 h 1"/>
                  <a:gd name="T2" fmla="*/ 0 w 2"/>
                  <a:gd name="T3" fmla="*/ 0 h 1"/>
                  <a:gd name="T4" fmla="*/ 1260872 w 2"/>
                  <a:gd name="T5" fmla="*/ 2518569 h 1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"/>
                  <a:gd name="T11" fmla="*/ 2 w 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306"/>
              <p:cNvSpPr>
                <a:spLocks noChangeArrowheads="1"/>
              </p:cNvSpPr>
              <p:nvPr/>
            </p:nvSpPr>
            <p:spPr bwMode="auto">
              <a:xfrm>
                <a:off x="423863" y="828674"/>
                <a:ext cx="158750" cy="80962"/>
              </a:xfrm>
              <a:custGeom>
                <a:avLst/>
                <a:gdLst>
                  <a:gd name="T0" fmla="*/ 110102974 w 137"/>
                  <a:gd name="T1" fmla="*/ 58513860 h 71"/>
                  <a:gd name="T2" fmla="*/ 41624945 w 137"/>
                  <a:gd name="T3" fmla="*/ 2601047 h 71"/>
                  <a:gd name="T4" fmla="*/ 12084699 w 137"/>
                  <a:gd name="T5" fmla="*/ 0 h 71"/>
                  <a:gd name="T6" fmla="*/ 0 w 137"/>
                  <a:gd name="T7" fmla="*/ 29906907 h 71"/>
                  <a:gd name="T8" fmla="*/ 183953011 w 137"/>
                  <a:gd name="T9" fmla="*/ 92321767 h 71"/>
                  <a:gd name="T10" fmla="*/ 110102974 w 137"/>
                  <a:gd name="T11" fmla="*/ 58513860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71"/>
                  <a:gd name="T20" fmla="*/ 137 w 137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307"/>
              <p:cNvSpPr>
                <a:spLocks noChangeArrowheads="1"/>
              </p:cNvSpPr>
              <p:nvPr/>
            </p:nvSpPr>
            <p:spPr bwMode="auto">
              <a:xfrm>
                <a:off x="361950" y="855662"/>
                <a:ext cx="273050" cy="247650"/>
              </a:xfrm>
              <a:custGeom>
                <a:avLst/>
                <a:gdLst>
                  <a:gd name="T0" fmla="*/ 313239258 w 236"/>
                  <a:gd name="T1" fmla="*/ 83587058 h 215"/>
                  <a:gd name="T2" fmla="*/ 254339133 w 236"/>
                  <a:gd name="T3" fmla="*/ 63685213 h 215"/>
                  <a:gd name="T4" fmla="*/ 70947877 w 236"/>
                  <a:gd name="T5" fmla="*/ 0 h 215"/>
                  <a:gd name="T6" fmla="*/ 6693196 w 236"/>
                  <a:gd name="T7" fmla="*/ 164521382 h 215"/>
                  <a:gd name="T8" fmla="*/ 5354557 w 236"/>
                  <a:gd name="T9" fmla="*/ 169828003 h 215"/>
                  <a:gd name="T10" fmla="*/ 4015918 w 236"/>
                  <a:gd name="T11" fmla="*/ 172481890 h 215"/>
                  <a:gd name="T12" fmla="*/ 4015918 w 236"/>
                  <a:gd name="T13" fmla="*/ 172481890 h 215"/>
                  <a:gd name="T14" fmla="*/ 0 w 236"/>
                  <a:gd name="T15" fmla="*/ 199017299 h 215"/>
                  <a:gd name="T16" fmla="*/ 42836454 w 236"/>
                  <a:gd name="T17" fmla="*/ 285258244 h 215"/>
                  <a:gd name="T18" fmla="*/ 315916536 w 236"/>
                  <a:gd name="T19" fmla="*/ 84914002 h 215"/>
                  <a:gd name="T20" fmla="*/ 313239258 w 236"/>
                  <a:gd name="T21" fmla="*/ 83587058 h 2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6"/>
                  <a:gd name="T34" fmla="*/ 0 h 215"/>
                  <a:gd name="T35" fmla="*/ 236 w 236"/>
                  <a:gd name="T36" fmla="*/ 215 h 2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308"/>
              <p:cNvSpPr>
                <a:spLocks noChangeArrowheads="1"/>
              </p:cNvSpPr>
              <p:nvPr/>
            </p:nvSpPr>
            <p:spPr bwMode="auto">
              <a:xfrm>
                <a:off x="1355725" y="1216024"/>
                <a:ext cx="441325" cy="58737"/>
              </a:xfrm>
              <a:custGeom>
                <a:avLst/>
                <a:gdLst>
                  <a:gd name="T0" fmla="*/ 289633973 w 382"/>
                  <a:gd name="T1" fmla="*/ 67647748 h 51"/>
                  <a:gd name="T2" fmla="*/ 509863235 w 382"/>
                  <a:gd name="T3" fmla="*/ 34486681 h 51"/>
                  <a:gd name="T4" fmla="*/ 0 w 382"/>
                  <a:gd name="T5" fmla="*/ 0 h 51"/>
                  <a:gd name="T6" fmla="*/ 289633973 w 382"/>
                  <a:gd name="T7" fmla="*/ 67647748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2"/>
                  <a:gd name="T13" fmla="*/ 0 h 51"/>
                  <a:gd name="T14" fmla="*/ 382 w 382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309"/>
              <p:cNvSpPr>
                <a:spLocks noChangeArrowheads="1"/>
              </p:cNvSpPr>
              <p:nvPr/>
            </p:nvSpPr>
            <p:spPr bwMode="auto">
              <a:xfrm>
                <a:off x="1077913" y="1046162"/>
                <a:ext cx="166688" cy="38100"/>
              </a:xfrm>
              <a:custGeom>
                <a:avLst/>
                <a:gdLst>
                  <a:gd name="T0" fmla="*/ 264617994 w 105"/>
                  <a:gd name="T1" fmla="*/ 30241875 h 24"/>
                  <a:gd name="T2" fmla="*/ 0 w 105"/>
                  <a:gd name="T3" fmla="*/ 0 h 24"/>
                  <a:gd name="T4" fmla="*/ 206653432 w 105"/>
                  <a:gd name="T5" fmla="*/ 60483750 h 24"/>
                  <a:gd name="T6" fmla="*/ 264617994 w 105"/>
                  <a:gd name="T7" fmla="*/ 30241875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24"/>
                  <a:gd name="T14" fmla="*/ 105 w 105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310"/>
              <p:cNvSpPr>
                <a:spLocks noChangeArrowheads="1"/>
              </p:cNvSpPr>
              <p:nvPr/>
            </p:nvSpPr>
            <p:spPr bwMode="auto">
              <a:xfrm>
                <a:off x="1171575" y="1084262"/>
                <a:ext cx="184150" cy="161925"/>
              </a:xfrm>
              <a:custGeom>
                <a:avLst/>
                <a:gdLst>
                  <a:gd name="T0" fmla="*/ 0 w 116"/>
                  <a:gd name="T1" fmla="*/ 257055938 h 102"/>
                  <a:gd name="T2" fmla="*/ 292338125 w 116"/>
                  <a:gd name="T3" fmla="*/ 209173763 h 102"/>
                  <a:gd name="T4" fmla="*/ 57964388 w 116"/>
                  <a:gd name="T5" fmla="*/ 0 h 102"/>
                  <a:gd name="T6" fmla="*/ 0 w 116"/>
                  <a:gd name="T7" fmla="*/ 257055938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6"/>
                  <a:gd name="T13" fmla="*/ 0 h 102"/>
                  <a:gd name="T14" fmla="*/ 116 w 116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311"/>
              <p:cNvSpPr>
                <a:spLocks noChangeArrowheads="1"/>
              </p:cNvSpPr>
              <p:nvPr/>
            </p:nvSpPr>
            <p:spPr bwMode="auto">
              <a:xfrm>
                <a:off x="1208088" y="1065212"/>
                <a:ext cx="147638" cy="150812"/>
              </a:xfrm>
              <a:custGeom>
                <a:avLst/>
                <a:gdLst>
                  <a:gd name="T0" fmla="*/ 0 w 93"/>
                  <a:gd name="T1" fmla="*/ 30241775 h 95"/>
                  <a:gd name="T2" fmla="*/ 234376119 w 93"/>
                  <a:gd name="T3" fmla="*/ 239413256 h 95"/>
                  <a:gd name="T4" fmla="*/ 57964584 w 93"/>
                  <a:gd name="T5" fmla="*/ 0 h 95"/>
                  <a:gd name="T6" fmla="*/ 0 w 93"/>
                  <a:gd name="T7" fmla="*/ 30241775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"/>
                  <a:gd name="T13" fmla="*/ 0 h 95"/>
                  <a:gd name="T14" fmla="*/ 93 w 9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1312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 1313"/>
              <p:cNvSpPr>
                <a:spLocks noChangeArrowheads="1"/>
              </p:cNvSpPr>
              <p:nvPr/>
            </p:nvSpPr>
            <p:spPr bwMode="auto">
              <a:xfrm>
                <a:off x="661988" y="1065212"/>
                <a:ext cx="509588" cy="182562"/>
              </a:xfrm>
              <a:custGeom>
                <a:avLst/>
                <a:gdLst>
                  <a:gd name="T0" fmla="*/ 204292789 w 441"/>
                  <a:gd name="T1" fmla="*/ 0 h 158"/>
                  <a:gd name="T2" fmla="*/ 0 w 441"/>
                  <a:gd name="T3" fmla="*/ 184240877 h 158"/>
                  <a:gd name="T4" fmla="*/ 114830629 w 441"/>
                  <a:gd name="T5" fmla="*/ 210942303 h 158"/>
                  <a:gd name="T6" fmla="*/ 588843378 w 441"/>
                  <a:gd name="T7" fmla="*/ 209607751 h 158"/>
                  <a:gd name="T8" fmla="*/ 204292789 w 441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58"/>
                  <a:gd name="T17" fmla="*/ 441 w 441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314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307975" cy="136525"/>
              </a:xfrm>
              <a:custGeom>
                <a:avLst/>
                <a:gdLst>
                  <a:gd name="T0" fmla="*/ 234164812 w 267"/>
                  <a:gd name="T1" fmla="*/ 157958268 h 118"/>
                  <a:gd name="T2" fmla="*/ 355238205 w 267"/>
                  <a:gd name="T3" fmla="*/ 68270599 h 118"/>
                  <a:gd name="T4" fmla="*/ 1329944 w 267"/>
                  <a:gd name="T5" fmla="*/ 0 h 118"/>
                  <a:gd name="T6" fmla="*/ 0 w 267"/>
                  <a:gd name="T7" fmla="*/ 0 h 118"/>
                  <a:gd name="T8" fmla="*/ 234164812 w 267"/>
                  <a:gd name="T9" fmla="*/ 157958268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"/>
                  <a:gd name="T17" fmla="*/ 267 w 267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315"/>
              <p:cNvSpPr>
                <a:spLocks noChangeArrowheads="1"/>
              </p:cNvSpPr>
              <p:nvPr/>
            </p:nvSpPr>
            <p:spPr bwMode="auto">
              <a:xfrm>
                <a:off x="838200" y="987424"/>
                <a:ext cx="239713" cy="77787"/>
              </a:xfrm>
              <a:custGeom>
                <a:avLst/>
                <a:gdLst>
                  <a:gd name="T0" fmla="*/ 276261165 w 208"/>
                  <a:gd name="T1" fmla="*/ 68743971 h 67"/>
                  <a:gd name="T2" fmla="*/ 261651349 w 208"/>
                  <a:gd name="T3" fmla="*/ 12131289 h 67"/>
                  <a:gd name="T4" fmla="*/ 120863756 w 208"/>
                  <a:gd name="T5" fmla="*/ 0 h 67"/>
                  <a:gd name="T6" fmla="*/ 0 w 208"/>
                  <a:gd name="T7" fmla="*/ 90310707 h 67"/>
                  <a:gd name="T8" fmla="*/ 276261165 w 208"/>
                  <a:gd name="T9" fmla="*/ 6874397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67"/>
                  <a:gd name="T17" fmla="*/ 208 w 20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316"/>
              <p:cNvSpPr>
                <a:spLocks noChangeArrowheads="1"/>
              </p:cNvSpPr>
              <p:nvPr/>
            </p:nvSpPr>
            <p:spPr bwMode="auto">
              <a:xfrm>
                <a:off x="838200" y="1046162"/>
                <a:ext cx="369888" cy="38100"/>
              </a:xfrm>
              <a:custGeom>
                <a:avLst/>
                <a:gdLst>
                  <a:gd name="T0" fmla="*/ 380544902 w 233"/>
                  <a:gd name="T1" fmla="*/ 0 h 24"/>
                  <a:gd name="T2" fmla="*/ 0 w 233"/>
                  <a:gd name="T3" fmla="*/ 30241875 h 24"/>
                  <a:gd name="T4" fmla="*/ 587197994 w 233"/>
                  <a:gd name="T5" fmla="*/ 60483750 h 24"/>
                  <a:gd name="T6" fmla="*/ 380544902 w 233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24"/>
                  <a:gd name="T14" fmla="*/ 233 w 233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317"/>
              <p:cNvSpPr>
                <a:spLocks noChangeArrowheads="1"/>
              </p:cNvSpPr>
              <p:nvPr/>
            </p:nvSpPr>
            <p:spPr bwMode="auto">
              <a:xfrm>
                <a:off x="838200" y="1065212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529233528 w 233"/>
                  <a:gd name="T3" fmla="*/ 287297813 h 114"/>
                  <a:gd name="T4" fmla="*/ 587197994 w 233"/>
                  <a:gd name="T5" fmla="*/ 30241875 h 114"/>
                  <a:gd name="T6" fmla="*/ 0 w 233"/>
                  <a:gd name="T7" fmla="*/ 0 h 1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114"/>
                  <a:gd name="T14" fmla="*/ 233 w 233"/>
                  <a:gd name="T15" fmla="*/ 114 h 1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318"/>
              <p:cNvSpPr>
                <a:spLocks noChangeArrowheads="1"/>
              </p:cNvSpPr>
              <p:nvPr/>
            </p:nvSpPr>
            <p:spPr bwMode="auto">
              <a:xfrm>
                <a:off x="642938" y="1065212"/>
                <a:ext cx="195263" cy="158750"/>
              </a:xfrm>
              <a:custGeom>
                <a:avLst/>
                <a:gdLst>
                  <a:gd name="T0" fmla="*/ 33373797 w 169"/>
                  <a:gd name="T1" fmla="*/ 59549656 h 138"/>
                  <a:gd name="T2" fmla="*/ 0 w 169"/>
                  <a:gd name="T3" fmla="*/ 177327201 h 138"/>
                  <a:gd name="T4" fmla="*/ 21358768 w 169"/>
                  <a:gd name="T5" fmla="*/ 182620018 h 138"/>
                  <a:gd name="T6" fmla="*/ 225607332 w 169"/>
                  <a:gd name="T7" fmla="*/ 0 h 138"/>
                  <a:gd name="T8" fmla="*/ 33373797 w 169"/>
                  <a:gd name="T9" fmla="*/ 59549656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138"/>
                  <a:gd name="T17" fmla="*/ 169 w 169"/>
                  <a:gd name="T18" fmla="*/ 138 h 1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31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203200" cy="188912"/>
              </a:xfrm>
              <a:custGeom>
                <a:avLst/>
                <a:gdLst>
                  <a:gd name="T0" fmla="*/ 57964388 w 128"/>
                  <a:gd name="T1" fmla="*/ 299897006 h 119"/>
                  <a:gd name="T2" fmla="*/ 322580000 w 128"/>
                  <a:gd name="T3" fmla="*/ 216732864 h 119"/>
                  <a:gd name="T4" fmla="*/ 0 w 128"/>
                  <a:gd name="T5" fmla="*/ 0 h 119"/>
                  <a:gd name="T6" fmla="*/ 57964388 w 128"/>
                  <a:gd name="T7" fmla="*/ 299897006 h 1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8"/>
                  <a:gd name="T13" fmla="*/ 0 h 119"/>
                  <a:gd name="T14" fmla="*/ 128 w 128"/>
                  <a:gd name="T15" fmla="*/ 119 h 1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320"/>
              <p:cNvSpPr>
                <a:spLocks noChangeArrowheads="1"/>
              </p:cNvSpPr>
              <p:nvPr/>
            </p:nvSpPr>
            <p:spPr bwMode="auto">
              <a:xfrm>
                <a:off x="463550" y="1117599"/>
                <a:ext cx="207963" cy="103187"/>
              </a:xfrm>
              <a:custGeom>
                <a:avLst/>
                <a:gdLst>
                  <a:gd name="T0" fmla="*/ 0 w 181"/>
                  <a:gd name="T1" fmla="*/ 37637748 h 89"/>
                  <a:gd name="T2" fmla="*/ 205939669 w 181"/>
                  <a:gd name="T3" fmla="*/ 119635472 h 89"/>
                  <a:gd name="T4" fmla="*/ 238942593 w 181"/>
                  <a:gd name="T5" fmla="*/ 0 h 89"/>
                  <a:gd name="T6" fmla="*/ 0 w 181"/>
                  <a:gd name="T7" fmla="*/ 37637748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1"/>
                  <a:gd name="T13" fmla="*/ 0 h 89"/>
                  <a:gd name="T14" fmla="*/ 181 w 181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321"/>
              <p:cNvSpPr>
                <a:spLocks noChangeArrowheads="1"/>
              </p:cNvSpPr>
              <p:nvPr/>
            </p:nvSpPr>
            <p:spPr bwMode="auto">
              <a:xfrm>
                <a:off x="400050" y="928687"/>
                <a:ext cx="271463" cy="220662"/>
              </a:xfrm>
              <a:custGeom>
                <a:avLst/>
                <a:gdLst>
                  <a:gd name="T0" fmla="*/ 269914741 w 236"/>
                  <a:gd name="T1" fmla="*/ 0 h 191"/>
                  <a:gd name="T2" fmla="*/ 0 w 236"/>
                  <a:gd name="T3" fmla="*/ 201541811 h 191"/>
                  <a:gd name="T4" fmla="*/ 72771639 w 236"/>
                  <a:gd name="T5" fmla="*/ 254930462 h 191"/>
                  <a:gd name="T6" fmla="*/ 312254917 w 236"/>
                  <a:gd name="T7" fmla="*/ 217558868 h 191"/>
                  <a:gd name="T8" fmla="*/ 269914741 w 236"/>
                  <a:gd name="T9" fmla="*/ 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6"/>
                  <a:gd name="T16" fmla="*/ 0 h 191"/>
                  <a:gd name="T17" fmla="*/ 236 w 236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322"/>
              <p:cNvSpPr>
                <a:spLocks noChangeArrowheads="1"/>
              </p:cNvSpPr>
              <p:nvPr/>
            </p:nvSpPr>
            <p:spPr bwMode="auto">
              <a:xfrm>
                <a:off x="1049338" y="1246187"/>
                <a:ext cx="220663" cy="47625"/>
              </a:xfrm>
              <a:custGeom>
                <a:avLst/>
                <a:gdLst>
                  <a:gd name="T0" fmla="*/ 0 w 191"/>
                  <a:gd name="T1" fmla="*/ 44525890 h 41"/>
                  <a:gd name="T2" fmla="*/ 254932773 w 191"/>
                  <a:gd name="T3" fmla="*/ 55320503 h 41"/>
                  <a:gd name="T4" fmla="*/ 140146422 w 191"/>
                  <a:gd name="T5" fmla="*/ 0 h 41"/>
                  <a:gd name="T6" fmla="*/ 0 w 191"/>
                  <a:gd name="T7" fmla="*/ 4452589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1"/>
                  <a:gd name="T13" fmla="*/ 0 h 41"/>
                  <a:gd name="T14" fmla="*/ 191 w 191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323"/>
              <p:cNvSpPr>
                <a:spLocks noChangeArrowheads="1"/>
              </p:cNvSpPr>
              <p:nvPr/>
            </p:nvSpPr>
            <p:spPr bwMode="auto">
              <a:xfrm>
                <a:off x="1171575" y="1216024"/>
                <a:ext cx="184150" cy="77787"/>
              </a:xfrm>
              <a:custGeom>
                <a:avLst/>
                <a:gdLst>
                  <a:gd name="T0" fmla="*/ 0 w 160"/>
                  <a:gd name="T1" fmla="*/ 35045946 h 67"/>
                  <a:gd name="T2" fmla="*/ 113920945 w 160"/>
                  <a:gd name="T3" fmla="*/ 90310707 h 67"/>
                  <a:gd name="T4" fmla="*/ 121868168 w 160"/>
                  <a:gd name="T5" fmla="*/ 90310707 h 67"/>
                  <a:gd name="T6" fmla="*/ 180153945 w 160"/>
                  <a:gd name="T7" fmla="*/ 88962786 h 67"/>
                  <a:gd name="T8" fmla="*/ 211945141 w 160"/>
                  <a:gd name="T9" fmla="*/ 0 h 67"/>
                  <a:gd name="T10" fmla="*/ 0 w 160"/>
                  <a:gd name="T11" fmla="*/ 35045946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67"/>
                  <a:gd name="T20" fmla="*/ 160 w 160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324"/>
              <p:cNvSpPr>
                <a:spLocks noChangeArrowheads="1"/>
              </p:cNvSpPr>
              <p:nvPr/>
            </p:nvSpPr>
            <p:spPr bwMode="auto">
              <a:xfrm>
                <a:off x="1328738" y="1216024"/>
                <a:ext cx="277813" cy="76200"/>
              </a:xfrm>
              <a:custGeom>
                <a:avLst/>
                <a:gdLst>
                  <a:gd name="T0" fmla="*/ 0 w 241"/>
                  <a:gd name="T1" fmla="*/ 87976364 h 66"/>
                  <a:gd name="T2" fmla="*/ 320249224 w 241"/>
                  <a:gd name="T3" fmla="*/ 67981945 h 66"/>
                  <a:gd name="T4" fmla="*/ 31892010 w 241"/>
                  <a:gd name="T5" fmla="*/ 0 h 66"/>
                  <a:gd name="T6" fmla="*/ 0 w 241"/>
                  <a:gd name="T7" fmla="*/ 87976364 h 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1"/>
                  <a:gd name="T13" fmla="*/ 0 h 66"/>
                  <a:gd name="T14" fmla="*/ 241 w 241"/>
                  <a:gd name="T15" fmla="*/ 66 h 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325"/>
              <p:cNvSpPr>
                <a:spLocks noChangeArrowheads="1"/>
              </p:cNvSpPr>
              <p:nvPr/>
            </p:nvSpPr>
            <p:spPr bwMode="auto">
              <a:xfrm>
                <a:off x="1725613" y="1117599"/>
                <a:ext cx="358775" cy="119062"/>
              </a:xfrm>
              <a:custGeom>
                <a:avLst/>
                <a:gdLst>
                  <a:gd name="T0" fmla="*/ 134413727 w 311"/>
                  <a:gd name="T1" fmla="*/ 136305383 h 104"/>
                  <a:gd name="T2" fmla="*/ 413889070 w 311"/>
                  <a:gd name="T3" fmla="*/ 40629908 h 104"/>
                  <a:gd name="T4" fmla="*/ 0 w 311"/>
                  <a:gd name="T5" fmla="*/ 0 h 104"/>
                  <a:gd name="T6" fmla="*/ 134413727 w 311"/>
                  <a:gd name="T7" fmla="*/ 13630538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1"/>
                  <a:gd name="T13" fmla="*/ 0 h 104"/>
                  <a:gd name="T14" fmla="*/ 311 w 311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26"/>
              <p:cNvSpPr>
                <a:spLocks noChangeArrowheads="1"/>
              </p:cNvSpPr>
              <p:nvPr/>
            </p:nvSpPr>
            <p:spPr bwMode="auto">
              <a:xfrm>
                <a:off x="2085975" y="811212"/>
                <a:ext cx="106363" cy="315912"/>
              </a:xfrm>
              <a:custGeom>
                <a:avLst/>
                <a:gdLst>
                  <a:gd name="T0" fmla="*/ 0 w 91"/>
                  <a:gd name="T1" fmla="*/ 34816280 h 273"/>
                  <a:gd name="T2" fmla="*/ 49181784 w 91"/>
                  <a:gd name="T3" fmla="*/ 365569201 h 273"/>
                  <a:gd name="T4" fmla="*/ 124319646 w 91"/>
                  <a:gd name="T5" fmla="*/ 251747148 h 273"/>
                  <a:gd name="T6" fmla="*/ 117489037 w 91"/>
                  <a:gd name="T7" fmla="*/ 216930869 h 273"/>
                  <a:gd name="T8" fmla="*/ 117489037 w 91"/>
                  <a:gd name="T9" fmla="*/ 216930869 h 273"/>
                  <a:gd name="T10" fmla="*/ 49181784 w 91"/>
                  <a:gd name="T11" fmla="*/ 44189493 h 273"/>
                  <a:gd name="T12" fmla="*/ 19126639 w 91"/>
                  <a:gd name="T13" fmla="*/ 0 h 273"/>
                  <a:gd name="T14" fmla="*/ 0 w 91"/>
                  <a:gd name="T15" fmla="*/ 34816280 h 2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273"/>
                  <a:gd name="T26" fmla="*/ 91 w 91"/>
                  <a:gd name="T27" fmla="*/ 273 h 2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327"/>
              <p:cNvSpPr>
                <a:spLocks noChangeArrowheads="1"/>
              </p:cNvSpPr>
              <p:nvPr/>
            </p:nvSpPr>
            <p:spPr bwMode="auto">
              <a:xfrm>
                <a:off x="1725613" y="841374"/>
                <a:ext cx="403225" cy="311150"/>
              </a:xfrm>
              <a:custGeom>
                <a:avLst/>
                <a:gdLst>
                  <a:gd name="T0" fmla="*/ 359083994 w 349"/>
                  <a:gd name="T1" fmla="*/ 45153627 h 270"/>
                  <a:gd name="T2" fmla="*/ 220255591 w 349"/>
                  <a:gd name="T3" fmla="*/ 102258871 h 270"/>
                  <a:gd name="T4" fmla="*/ 0 w 349"/>
                  <a:gd name="T5" fmla="*/ 317401810 h 270"/>
                  <a:gd name="T6" fmla="*/ 415149599 w 349"/>
                  <a:gd name="T7" fmla="*/ 358571565 h 270"/>
                  <a:gd name="T8" fmla="*/ 465875073 w 349"/>
                  <a:gd name="T9" fmla="*/ 328027006 h 270"/>
                  <a:gd name="T10" fmla="*/ 417819665 w 349"/>
                  <a:gd name="T11" fmla="*/ 0 h 270"/>
                  <a:gd name="T12" fmla="*/ 359083994 w 349"/>
                  <a:gd name="T13" fmla="*/ 45153627 h 2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9"/>
                  <a:gd name="T22" fmla="*/ 0 h 270"/>
                  <a:gd name="T23" fmla="*/ 349 w 349"/>
                  <a:gd name="T24" fmla="*/ 270 h 2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Rectangle 1328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Freeform 132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"/>
              </a:xfrm>
              <a:custGeom>
                <a:avLst/>
                <a:gdLst>
                  <a:gd name="T0" fmla="*/ 2521744 w 1"/>
                  <a:gd name="T1" fmla="*/ 0 h 1"/>
                  <a:gd name="T2" fmla="*/ 2521744 w 1"/>
                  <a:gd name="T3" fmla="*/ 0 h 1"/>
                  <a:gd name="T4" fmla="*/ 0 w 1"/>
                  <a:gd name="T5" fmla="*/ 0 h 1"/>
                  <a:gd name="T6" fmla="*/ 2521744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330"/>
              <p:cNvSpPr>
                <a:spLocks noChangeArrowheads="1"/>
              </p:cNvSpPr>
              <p:nvPr/>
            </p:nvSpPr>
            <p:spPr bwMode="auto">
              <a:xfrm>
                <a:off x="1244600" y="1065212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176411176 w 233"/>
                  <a:gd name="T3" fmla="*/ 239413256 h 95"/>
                  <a:gd name="T4" fmla="*/ 587197994 w 233"/>
                  <a:gd name="T5" fmla="*/ 32761129 h 95"/>
                  <a:gd name="T6" fmla="*/ 0 w 233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95"/>
                  <a:gd name="T14" fmla="*/ 233 w 23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331"/>
              <p:cNvSpPr>
                <a:spLocks noChangeArrowheads="1"/>
              </p:cNvSpPr>
              <p:nvPr/>
            </p:nvSpPr>
            <p:spPr bwMode="auto">
              <a:xfrm>
                <a:off x="1244600" y="1003299"/>
                <a:ext cx="369888" cy="82550"/>
              </a:xfrm>
              <a:custGeom>
                <a:avLst/>
                <a:gdLst>
                  <a:gd name="T0" fmla="*/ 427553539 w 320"/>
                  <a:gd name="T1" fmla="*/ 94645868 h 72"/>
                  <a:gd name="T2" fmla="*/ 197743281 w 320"/>
                  <a:gd name="T3" fmla="*/ 0 h 72"/>
                  <a:gd name="T4" fmla="*/ 89518676 w 320"/>
                  <a:gd name="T5" fmla="*/ 2628988 h 72"/>
                  <a:gd name="T6" fmla="*/ 0 w 320"/>
                  <a:gd name="T7" fmla="*/ 70984974 h 72"/>
                  <a:gd name="T8" fmla="*/ 427553539 w 320"/>
                  <a:gd name="T9" fmla="*/ 94645868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72"/>
                  <a:gd name="T17" fmla="*/ 320 w 32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332"/>
              <p:cNvSpPr>
                <a:spLocks noChangeArrowheads="1"/>
              </p:cNvSpPr>
              <p:nvPr/>
            </p:nvSpPr>
            <p:spPr bwMode="auto">
              <a:xfrm>
                <a:off x="1355725" y="1085849"/>
                <a:ext cx="369888" cy="130175"/>
              </a:xfrm>
              <a:custGeom>
                <a:avLst/>
                <a:gdLst>
                  <a:gd name="T0" fmla="*/ 0 w 233"/>
                  <a:gd name="T1" fmla="*/ 206652813 h 82"/>
                  <a:gd name="T2" fmla="*/ 587197994 w 233"/>
                  <a:gd name="T3" fmla="*/ 50403125 h 82"/>
                  <a:gd name="T4" fmla="*/ 410786818 w 233"/>
                  <a:gd name="T5" fmla="*/ 0 h 82"/>
                  <a:gd name="T6" fmla="*/ 0 w 233"/>
                  <a:gd name="T7" fmla="*/ 206652813 h 8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82"/>
                  <a:gd name="T14" fmla="*/ 233 w 233"/>
                  <a:gd name="T15" fmla="*/ 82 h 8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333"/>
              <p:cNvSpPr>
                <a:spLocks noChangeArrowheads="1"/>
              </p:cNvSpPr>
              <p:nvPr/>
            </p:nvSpPr>
            <p:spPr bwMode="auto">
              <a:xfrm>
                <a:off x="1416050" y="985837"/>
                <a:ext cx="206375" cy="100012"/>
              </a:xfrm>
              <a:custGeom>
                <a:avLst/>
                <a:gdLst>
                  <a:gd name="T0" fmla="*/ 237936540 w 179"/>
                  <a:gd name="T1" fmla="*/ 0 h 86"/>
                  <a:gd name="T2" fmla="*/ 0 w 179"/>
                  <a:gd name="T3" fmla="*/ 18933667 h 86"/>
                  <a:gd name="T4" fmla="*/ 228631218 w 179"/>
                  <a:gd name="T5" fmla="*/ 116306978 h 86"/>
                  <a:gd name="T6" fmla="*/ 237936540 w 179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9"/>
                  <a:gd name="T13" fmla="*/ 0 h 86"/>
                  <a:gd name="T14" fmla="*/ 179 w 179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334"/>
              <p:cNvSpPr>
                <a:spLocks noChangeArrowheads="1"/>
              </p:cNvSpPr>
              <p:nvPr/>
            </p:nvSpPr>
            <p:spPr bwMode="auto">
              <a:xfrm>
                <a:off x="1614488" y="957262"/>
                <a:ext cx="188913" cy="128587"/>
              </a:xfrm>
              <a:custGeom>
                <a:avLst/>
                <a:gdLst>
                  <a:gd name="T0" fmla="*/ 218945531 w 163"/>
                  <a:gd name="T1" fmla="*/ 0 h 111"/>
                  <a:gd name="T2" fmla="*/ 9402768 w 163"/>
                  <a:gd name="T3" fmla="*/ 33549623 h 111"/>
                  <a:gd name="T4" fmla="*/ 0 w 163"/>
                  <a:gd name="T5" fmla="*/ 148960510 h 111"/>
                  <a:gd name="T6" fmla="*/ 218945531 w 163"/>
                  <a:gd name="T7" fmla="*/ 0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3"/>
                  <a:gd name="T13" fmla="*/ 0 h 111"/>
                  <a:gd name="T14" fmla="*/ 163 w 163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335"/>
              <p:cNvSpPr>
                <a:spLocks noChangeArrowheads="1"/>
              </p:cNvSpPr>
              <p:nvPr/>
            </p:nvSpPr>
            <p:spPr bwMode="auto">
              <a:xfrm>
                <a:off x="1614488" y="930274"/>
                <a:ext cx="301625" cy="187325"/>
              </a:xfrm>
              <a:custGeom>
                <a:avLst/>
                <a:gdLst>
                  <a:gd name="T0" fmla="*/ 128211427 w 261"/>
                  <a:gd name="T1" fmla="*/ 216608985 h 162"/>
                  <a:gd name="T2" fmla="*/ 348573336 w 261"/>
                  <a:gd name="T3" fmla="*/ 0 h 162"/>
                  <a:gd name="T4" fmla="*/ 217691199 w 261"/>
                  <a:gd name="T5" fmla="*/ 32090391 h 162"/>
                  <a:gd name="T6" fmla="*/ 0 w 261"/>
                  <a:gd name="T7" fmla="*/ 180507295 h 162"/>
                  <a:gd name="T8" fmla="*/ 128211427 w 261"/>
                  <a:gd name="T9" fmla="*/ 216608985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162"/>
                  <a:gd name="T17" fmla="*/ 261 w 261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336"/>
              <p:cNvSpPr>
                <a:spLocks noChangeArrowheads="1"/>
              </p:cNvSpPr>
              <p:nvPr/>
            </p:nvSpPr>
            <p:spPr bwMode="auto">
              <a:xfrm>
                <a:off x="2100263" y="777874"/>
                <a:ext cx="28575" cy="71437"/>
              </a:xfrm>
              <a:custGeom>
                <a:avLst/>
                <a:gdLst>
                  <a:gd name="T0" fmla="*/ 5670947 w 24"/>
                  <a:gd name="T1" fmla="*/ 23896829 h 62"/>
                  <a:gd name="T2" fmla="*/ 2834878 w 24"/>
                  <a:gd name="T3" fmla="*/ 38499934 h 62"/>
                  <a:gd name="T4" fmla="*/ 34022109 w 24"/>
                  <a:gd name="T5" fmla="*/ 82310403 h 62"/>
                  <a:gd name="T6" fmla="*/ 0 w 24"/>
                  <a:gd name="T7" fmla="*/ 0 h 62"/>
                  <a:gd name="T8" fmla="*/ 5670947 w 24"/>
                  <a:gd name="T9" fmla="*/ 23896829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62"/>
                  <a:gd name="T17" fmla="*/ 24 w 2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" name="任意多边形 98"/>
          <p:cNvSpPr>
            <a:spLocks noChangeArrowheads="1"/>
          </p:cNvSpPr>
          <p:nvPr/>
        </p:nvSpPr>
        <p:spPr bwMode="auto">
          <a:xfrm>
            <a:off x="3715403" y="2356325"/>
            <a:ext cx="1746647" cy="360759"/>
          </a:xfrm>
          <a:custGeom>
            <a:avLst/>
            <a:gdLst>
              <a:gd name="T0" fmla="*/ 0 w 2541974"/>
              <a:gd name="T1" fmla="*/ 0 h 636814"/>
              <a:gd name="T2" fmla="*/ 2133619 w 2541974"/>
              <a:gd name="T3" fmla="*/ 0 h 636814"/>
              <a:gd name="T4" fmla="*/ 1991723 w 2541974"/>
              <a:gd name="T5" fmla="*/ 181664 h 636814"/>
              <a:gd name="T6" fmla="*/ 2133619 w 2541974"/>
              <a:gd name="T7" fmla="*/ 363328 h 636814"/>
              <a:gd name="T8" fmla="*/ 0 w 2541974"/>
              <a:gd name="T9" fmla="*/ 363328 h 636814"/>
              <a:gd name="T10" fmla="*/ 141809 w 2541974"/>
              <a:gd name="T11" fmla="*/ 181664 h 6368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41974"/>
              <a:gd name="T19" fmla="*/ 0 h 636814"/>
              <a:gd name="T20" fmla="*/ 2541974 w 2541974"/>
              <a:gd name="T21" fmla="*/ 636814 h 6368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谢谢聆听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9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1" y="138184"/>
            <a:ext cx="225742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/>
              <a:t>为什么？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42000" y="1356750"/>
            <a:ext cx="29700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为什么要锁定家目录？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为什么要进行限速？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7000" y="811345"/>
            <a:ext cx="3882337" cy="4044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/>
              <a:t>你想到了什么？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8" y="2246506"/>
            <a:ext cx="4723809" cy="27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1" y="534741"/>
            <a:ext cx="3704762" cy="27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00" y="816750"/>
            <a:ext cx="4571429" cy="30190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287" y="2984473"/>
            <a:ext cx="3438095" cy="22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为什么锁定家目录？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79" y="925942"/>
            <a:ext cx="71550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将登陆使用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服务器的用户目录限制在默认的家目录中，这样管理方便，且安全可靠。</a:t>
            </a:r>
            <a:endParaRPr kumimoji="1"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26" name="Picture 2" descr="https://timgsa.baidu.com/timg?image&amp;quality=80&amp;size=b9999_10000&amp;sec=1561294236834&amp;di=d0948eb96c34c3ae29ded419a95bf7e2&amp;imgtype=0&amp;src=http%3A%2F%2F5b0988e595225.cdn.sohucs.com%2Fimages%2F20180713%2F640bc329f9cc43259cd21bfd05f258f7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6" y="2118038"/>
            <a:ext cx="6889762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锁定家目录之代码展现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代码展现：</a:t>
            </a: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539" y="136771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# vi /etc/vsftpd/vsftpd.conf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00" y="1826300"/>
            <a:ext cx="5285714" cy="6476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9539" y="2637935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# service vsftpd restart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7545" y="3062570"/>
            <a:ext cx="8064456" cy="152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配置文件代码解释：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chroot_local_user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：是否将所有用户限制在主目录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,YES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为启用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NO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禁用。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chroot_list_enable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：是否启动限制用户的名单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YES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为启用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NO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禁用。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chroot_list_file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=/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etc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vsftpd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en-US" altLang="zh-CN" sz="16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chroot_list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：是否限制在主目录下的用户名单。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40" y="734247"/>
            <a:ext cx="3369839" cy="2693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6966" y="1543178"/>
            <a:ext cx="3790476" cy="20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44299"/>
            <a:ext cx="4923473" cy="37774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81750"/>
            <a:ext cx="8352928" cy="36594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锁定前：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/>
              <a:t>					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锁定后：</a:t>
            </a:r>
            <a:r>
              <a:rPr lang="en-US" altLang="zh-CN" dirty="0"/>
              <a:t>				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067" y="-126682"/>
            <a:ext cx="6768877" cy="323654"/>
          </a:xfrm>
        </p:spPr>
        <p:txBody>
          <a:bodyPr/>
          <a:lstStyle/>
          <a:p>
            <a:br>
              <a:rPr lang="zh-CN" altLang="en-US" dirty="0"/>
            </a:b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之限速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xfrm>
            <a:off x="666343" y="906750"/>
            <a:ext cx="6669455" cy="1035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b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ftp</a:t>
            </a:r>
            <a:r>
              <a:rPr lang="zh-CN" altLang="en-US" sz="1800" b="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服务器可以设置用户的带宽，这样根据实际需求来设定，更加充分的利用系统资源。从而提高整个架构的运行效率。</a:t>
            </a:r>
            <a:endParaRPr lang="zh-CN" altLang="en-US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50" name="Picture 2" descr="https://timgsa.baidu.com/timg?image&amp;quality=80&amp;size=b9999_10000&amp;sec=1561295909872&amp;di=04b41a4527ed0f7663af459c326af818&amp;imgtype=0&amp;src=http%3A%2F%2Fimg.mp.itc.cn%2Fupload%2F20170311%2Fb00e98f0b656498db315929636f4d3ea_th.jpg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07" y="2298074"/>
            <a:ext cx="3885893" cy="24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61295924576&amp;di=f7e98def5a760ab90407cb0bc92d311c&amp;imgtype=0&amp;src=http%3A%2F%2Fmmbiz.qpic.cn%2Fmmbiz_gif%2FzoMkONWJPxxYAHWibUK6R4IjVWht9p29WOfqEd4uztz8TvLJn9Rib6QUoiaW6pb2XUN2ZcxjKHQNHgibTUgTYFJuyw%2F0%3Fwx_fmt%3D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3" y="2298072"/>
            <a:ext cx="3885894" cy="24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限速代码展现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332" y="762284"/>
            <a:ext cx="818966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代码展现：</a:t>
            </a:r>
            <a:endParaRPr lang="nb-NO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nb-NO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# vi /etc/vsftpd/vsftpd.conf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000" y="2202418"/>
            <a:ext cx="4230000" cy="212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配置文件代码解释：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设置匿名用户最大传输速率为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100kb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anon_max_rate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=100k	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设置本地用户最大传输速率为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200kb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local_max_rate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=200k	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120" y="1704835"/>
            <a:ext cx="3695238" cy="361905"/>
          </a:xfrm>
          <a:prstGeom prst="rect">
            <a:avLst/>
          </a:prstGeom>
        </p:spPr>
      </p:pic>
      <p:pic>
        <p:nvPicPr>
          <p:cNvPr id="3074" name="Picture 2" descr="https://ss0.bdstatic.com/70cFuHSh_Q1YnxGkpoWK1HF6hhy/it/u=703404853,31132002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61" y="1067137"/>
            <a:ext cx="4230000" cy="2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36750"/>
            <a:ext cx="8352928" cy="2700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限速前：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# </a:t>
            </a: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192.168.152.135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192.168.152.135:/&gt; cd pub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lftp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192.168.152.135:/pub&gt; get jdk-8u20-linux-x64.rpm</a:t>
            </a:r>
            <a:endParaRPr lang="en-US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0] 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get jdk-8u20-linux-x64.rpm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&amp;                                                  </a:t>
            </a:r>
            <a:endParaRPr lang="zh-CN" altLang="zh-CN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SzTx/>
              <a:buNone/>
            </a:pP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   `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jdk-8u20-linux-x64.rpm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' at 322830336 (13%) </a:t>
            </a:r>
            <a:r>
              <a:rPr lang="en-US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zh-CN" sz="16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.74/Mseta:30s </a:t>
            </a:r>
            <a:r>
              <a:rPr lang="zh-CN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[正接收数据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]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102" name="Picture 6" descr="https://ss0.bdstatic.com/70cFvHSh_Q1YnxGkpoWK1HF6hhy/it/u=2707592644,2964552804&amp;fm=26&amp;gp=0.jpg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8" y="3220626"/>
            <a:ext cx="4221261" cy="17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WPS 演示</Application>
  <PresentationFormat>全屏显示(16:9)</PresentationFormat>
  <Paragraphs>78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黑体</vt:lpstr>
      <vt:lpstr>Calibri</vt:lpstr>
      <vt:lpstr>微软雅黑</vt:lpstr>
      <vt:lpstr>Browallia New</vt:lpstr>
      <vt:lpstr>Tahoma</vt:lpstr>
      <vt:lpstr>Times New Roman</vt:lpstr>
      <vt:lpstr>华文中宋</vt:lpstr>
      <vt:lpstr>Impact</vt:lpstr>
      <vt:lpstr>Arial Unicode MS</vt:lpstr>
      <vt:lpstr>Segoe Print</vt:lpstr>
      <vt:lpstr>Office 主题</vt:lpstr>
      <vt:lpstr>FTP锁定家目录、限速</vt:lpstr>
      <vt:lpstr>为什么？</vt:lpstr>
      <vt:lpstr>你想到了什么？</vt:lpstr>
      <vt:lpstr>为什么锁定家目录？</vt:lpstr>
      <vt:lpstr>FTP锁定家目录之代码展现</vt:lpstr>
      <vt:lpstr>测试</vt:lpstr>
      <vt:lpstr> FTP之限速</vt:lpstr>
      <vt:lpstr>FTP限速代码展现</vt:lpstr>
      <vt:lpstr>测试1</vt:lpstr>
      <vt:lpstr>测试2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Willem</cp:lastModifiedBy>
  <cp:revision>4908</cp:revision>
  <dcterms:created xsi:type="dcterms:W3CDTF">2019-04-23T23:20:00Z</dcterms:created>
  <dcterms:modified xsi:type="dcterms:W3CDTF">2019-09-04T15:30:16Z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